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1099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Boxed in Blitz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: 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2 50%,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(9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B8C374-2AF3-0CB8-B73C-F46A5ECDF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847171"/>
            <a:ext cx="6925800" cy="4454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Boxed in Blitz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 rounds</a:t>
            </a:r>
          </a:p>
          <a:p>
            <a:r>
              <a:rPr lang="en-US" dirty="0"/>
              <a:t>Targets: 14 USPSA, 2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138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2023-06-09T00:59:12Z</dcterms:modified>
  <cp:category>Shooting</cp:category>
</cp:coreProperties>
</file>